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Int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huq7iR+oizIql8ivkjjwPfMUMV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Inter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ter-italic.fntdata"/><Relationship Id="rId25" Type="http://schemas.openxmlformats.org/officeDocument/2006/relationships/font" Target="fonts/Inter-bold.fntdata"/><Relationship Id="rId28" Type="http://customschemas.google.com/relationships/presentationmetadata" Target="metadata"/><Relationship Id="rId27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e78d36f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3e78d36fb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Sorting Algorithms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Muhammad Abdulkariim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Insertion Sort</a:t>
            </a:r>
            <a:endParaRPr/>
          </a:p>
        </p:txBody>
      </p:sp>
      <p:pic>
        <p:nvPicPr>
          <p:cNvPr id="139" name="Google Shape;139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251" y="1208518"/>
            <a:ext cx="8261497" cy="44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e78d36fb8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Insertion Sort</a:t>
            </a:r>
            <a:endParaRPr/>
          </a:p>
        </p:txBody>
      </p:sp>
      <p:pic>
        <p:nvPicPr>
          <p:cNvPr id="145" name="Google Shape;145;g33e78d36fb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500" y="1690825"/>
            <a:ext cx="10308300" cy="444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Insertion Sort</a:t>
            </a:r>
            <a:endParaRPr/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9900" y="1690688"/>
            <a:ext cx="6172200" cy="40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Merge Sort</a:t>
            </a:r>
            <a:endParaRPr/>
          </a:p>
        </p:txBody>
      </p:sp>
      <p:sp>
        <p:nvSpPr>
          <p:cNvPr id="157" name="Google Shape;15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Approach: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Divide the list into two halves.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Recursively sort each half.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Merge the two sorted halves.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Time Complexity: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Best Case: O(n log n)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Average Case: O(n log n)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Worst Case: O(n log 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Space Complexity: O(n) (requires additional space for merging)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Merge Sort</a:t>
            </a:r>
            <a:endParaRPr/>
          </a:p>
        </p:txBody>
      </p:sp>
      <p:pic>
        <p:nvPicPr>
          <p:cNvPr id="163" name="Google Shape;163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597" y="1690688"/>
            <a:ext cx="7022805" cy="4213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Merge Sort</a:t>
            </a:r>
            <a:endParaRPr/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9548" y="143539"/>
            <a:ext cx="4434298" cy="657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390553"/>
            <a:ext cx="46609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Sort</a:t>
            </a:r>
            <a:endParaRPr/>
          </a:p>
        </p:txBody>
      </p:sp>
      <p:sp>
        <p:nvSpPr>
          <p:cNvPr id="176" name="Google Shape;176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Approach: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Choose a pivot element.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Partition the list into elements less than the pivot and elements greater than the pivot.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Recursively sort the partitions.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Time Complexity: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Best Case: O(n log n)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Average Case: O(n log n)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Worst Case: O(n²) (if pivot selection is poor)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Space Complexity: O(log n) (due to recursion stack)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Sort</a:t>
            </a:r>
            <a:endParaRPr/>
          </a:p>
        </p:txBody>
      </p:sp>
      <p:pic>
        <p:nvPicPr>
          <p:cNvPr id="182" name="Google Shape;182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1274" y="1481381"/>
            <a:ext cx="7029452" cy="421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Quick Sort</a:t>
            </a:r>
            <a:endParaRPr/>
          </a:p>
        </p:txBody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312099"/>
            <a:ext cx="5149702" cy="282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0620" y="1181542"/>
            <a:ext cx="5494239" cy="489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Complexity Comparison</a:t>
            </a:r>
            <a:endParaRPr/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116812"/>
            <a:ext cx="7772400" cy="3283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None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Introduction to Sorting Algorithms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Definition:</a:t>
            </a:r>
            <a:r>
              <a:rPr lang="en-US"/>
              <a:t> Sorting algorithms are methods to rearrange elements in a list or array in a specific order (ascending or descending).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Importance:</a:t>
            </a:r>
            <a:r>
              <a:rPr lang="en-US"/>
              <a:t> Used in databases, search algorithms, and data processing.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/>
              <a:t>Common Sorting Algorithms</a:t>
            </a:r>
            <a:r>
              <a:rPr lang="en-US"/>
              <a:t>: Bubble Sort, Selection Sort, Insertion Sort, Merge Sort, Quick Sort, etc.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Bubble Sort</a:t>
            </a:r>
            <a:endParaRPr/>
          </a:p>
        </p:txBody>
      </p:sp>
      <p:sp>
        <p:nvSpPr>
          <p:cNvPr id="97" name="Google Shape;9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Approach: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Compare adjacent elements and swap if they are in the wrong order.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Repeat until the list is sorted.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Time Complexity: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Best Case: O(n) (already sorted)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Average Case: O(n²)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Worst Case: O(n²)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Space Complexity: O(1) (in-place sorting)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Bubble Sort</a:t>
            </a:r>
            <a:endParaRPr/>
          </a:p>
        </p:txBody>
      </p:sp>
      <p:pic>
        <p:nvPicPr>
          <p:cNvPr id="103" name="Google Shape;103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016" y="1690688"/>
            <a:ext cx="9809967" cy="462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Bubble Sort</a:t>
            </a:r>
            <a:endParaRPr/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7835" y="1690688"/>
            <a:ext cx="6758877" cy="472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Selection Sort</a:t>
            </a:r>
            <a:endParaRPr/>
          </a:p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Approach: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Divide the list into sorted and unsorted parts.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Repeatedly select the smallest (or largest) element from the unsorted part and swap it with the first unsorted element.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Time Complexity: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Best Case: O(n²)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Average Case: O(n²)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Worst Case: O(n²)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Space Complexity: O(1) (in-place sorting)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Selection Sort</a:t>
            </a:r>
            <a:endParaRPr/>
          </a:p>
        </p:txBody>
      </p:sp>
      <p:pic>
        <p:nvPicPr>
          <p:cNvPr id="121" name="Google Shape;121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886" y="1747357"/>
            <a:ext cx="7432227" cy="419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Selection Sort</a:t>
            </a:r>
            <a:endParaRPr/>
          </a:p>
        </p:txBody>
      </p:sp>
      <p:pic>
        <p:nvPicPr>
          <p:cNvPr id="127" name="Google Shape;12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7747" y="1517945"/>
            <a:ext cx="5376506" cy="4882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Insertion Sort</a:t>
            </a:r>
            <a:endParaRPr/>
          </a:p>
        </p:txBody>
      </p:sp>
      <p:sp>
        <p:nvSpPr>
          <p:cNvPr id="133" name="Google Shape;13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Approach: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Build the sorted list one element at a time.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Take each element and insert it into its correct position in the sorted part of the list.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Time Complexity: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Best Case: O(n) (already sorted)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Average Case: O(n²)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Worst Case: O(n²)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i="0" lang="en-US">
                <a:latin typeface="Inter"/>
                <a:ea typeface="Inter"/>
                <a:cs typeface="Inter"/>
                <a:sym typeface="Inter"/>
              </a:rPr>
              <a:t>Space Complexity: O(1) (in-place sorting)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2025-02-24T21:46:18Z</dcterms:created>
  <dc:creator>Muhammad Abdulkariim</dc:creator>
</cp:coreProperties>
</file>